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4586"/>
  </p:normalViewPr>
  <p:slideViewPr>
    <p:cSldViewPr snapToGrid="0" snapToObjects="1">
      <p:cViewPr varScale="1">
        <p:scale>
          <a:sx n="102" d="100"/>
          <a:sy n="102" d="100"/>
        </p:scale>
        <p:origin x="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8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4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4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1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9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9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8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6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3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5FDFE-2855-924B-8783-0404285A3BBA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FAB2B-8C82-104A-B600-1FA19998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5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2411194"/>
            <a:ext cx="10515600" cy="2852737"/>
          </a:xfrm>
        </p:spPr>
        <p:txBody>
          <a:bodyPr/>
          <a:lstStyle/>
          <a:p>
            <a:r>
              <a:rPr lang="en-US" dirty="0" smtClean="0"/>
              <a:t>Meiosis vs. Mitosis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1850" y="5240815"/>
            <a:ext cx="10515600" cy="1500187"/>
          </a:xfrm>
        </p:spPr>
        <p:txBody>
          <a:bodyPr/>
          <a:lstStyle/>
          <a:p>
            <a:r>
              <a:rPr lang="en-US" dirty="0" smtClean="0"/>
              <a:t>Chapter 11.4 (p.324-329)</a:t>
            </a:r>
            <a:endParaRPr lang="en-US" dirty="0"/>
          </a:p>
        </p:txBody>
      </p:sp>
      <p:pic>
        <p:nvPicPr>
          <p:cNvPr id="2050" name="Picture 2" descr="mage result for human life cy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127" y="255479"/>
            <a:ext cx="6895351" cy="407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62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sandybiology1-2.wikispaces.com/file/view/Mitosis+v+Meios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430" y="0"/>
            <a:ext cx="8542751" cy="6858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103935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26618"/>
              </p:ext>
            </p:extLst>
          </p:nvPr>
        </p:nvGraphicFramePr>
        <p:xfrm>
          <a:off x="0" y="2"/>
          <a:ext cx="12192000" cy="685799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42357"/>
                <a:gridCol w="4639363"/>
                <a:gridCol w="4910280"/>
              </a:tblGrid>
              <a:tr h="3688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Mitosis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Meiosis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/>
                </a:tc>
              </a:tr>
              <a:tr h="640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Function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  <a:tr h="640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Type of Organisms That Carry Out Process</a:t>
                      </a: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  <a:tr h="640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Location in Body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  <a:tr h="640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Crossing Over?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  <a:tr h="640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Sister Chromatids Separate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  <a:tr h="640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Change in Chromosome Number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  <a:tr h="640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Daughter cells haploid or diploid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  <a:tr h="640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Number of Daughter cells Produced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  <a:tr h="640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Number of Cell Divisions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  <a:tr h="721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Genetic Makeup of Daughter Cells Compared to Parent Cell</a:t>
                      </a: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mbria" charset="0"/>
                        <a:ea typeface="Cambria" charset="0"/>
                        <a:cs typeface="Times New Roman" charset="0"/>
                      </a:endParaRPr>
                    </a:p>
                  </a:txBody>
                  <a:tcPr marL="42147" marR="4214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4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55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Calibri Light</vt:lpstr>
      <vt:lpstr>Cambria</vt:lpstr>
      <vt:lpstr>Times New Roman</vt:lpstr>
      <vt:lpstr>Arial</vt:lpstr>
      <vt:lpstr>Office Theme</vt:lpstr>
      <vt:lpstr>Meiosis vs. Mitosis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Meiosis vs. Mitosis</dc:title>
  <dc:creator>Chris Ouellette</dc:creator>
  <cp:lastModifiedBy>Chris Ouellette</cp:lastModifiedBy>
  <cp:revision>2</cp:revision>
  <dcterms:created xsi:type="dcterms:W3CDTF">2017-12-12T12:08:29Z</dcterms:created>
  <dcterms:modified xsi:type="dcterms:W3CDTF">2017-12-12T12:18:06Z</dcterms:modified>
</cp:coreProperties>
</file>