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8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4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4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9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9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8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6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3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5FDFE-2855-924B-8783-0404285A3BBA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FAB2B-8C82-104A-B600-1FA19998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5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2411194"/>
            <a:ext cx="10515600" cy="2852737"/>
          </a:xfrm>
        </p:spPr>
        <p:txBody>
          <a:bodyPr/>
          <a:lstStyle/>
          <a:p>
            <a:r>
              <a:rPr lang="en-US" dirty="0" smtClean="0"/>
              <a:t>Meiosis vs. Mitosis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5240815"/>
            <a:ext cx="10515600" cy="1500187"/>
          </a:xfrm>
        </p:spPr>
        <p:txBody>
          <a:bodyPr/>
          <a:lstStyle/>
          <a:p>
            <a:r>
              <a:rPr lang="en-US" dirty="0" smtClean="0"/>
              <a:t>Chapter 11.4 (p.324-329)</a:t>
            </a:r>
            <a:endParaRPr lang="en-US" dirty="0"/>
          </a:p>
        </p:txBody>
      </p:sp>
      <p:pic>
        <p:nvPicPr>
          <p:cNvPr id="2050" name="Picture 2" descr="mage result for human life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27" y="255479"/>
            <a:ext cx="6895351" cy="407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62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sandybiology1-2.wikispaces.com/file/view/Mitosis+v+Meios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430" y="0"/>
            <a:ext cx="8542751" cy="6858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103935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26618"/>
              </p:ext>
            </p:extLst>
          </p:nvPr>
        </p:nvGraphicFramePr>
        <p:xfrm>
          <a:off x="0" y="2"/>
          <a:ext cx="12192000" cy="68579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42357"/>
                <a:gridCol w="4639363"/>
                <a:gridCol w="4910280"/>
              </a:tblGrid>
              <a:tr h="3688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Mitosis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Meiosis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Function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Type of Organisms That Carry Out Process</a:t>
                      </a: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Location in Body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Crossing Over?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Sister Chromatids Separate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Change in Chromosome Number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Daughter cells haploid or diploid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Number of Daughter cells Produced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64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Number of Cell Divisions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  <a:tr h="721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Genetic Makeup of Daughter Cells Compared to Parent Cell</a:t>
                      </a: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42147" marR="4214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4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Cambria</vt:lpstr>
      <vt:lpstr>Times New Roman</vt:lpstr>
      <vt:lpstr>Arial</vt:lpstr>
      <vt:lpstr>Office Theme</vt:lpstr>
      <vt:lpstr>Meiosis vs. Mitosis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 vs. Mitosis</dc:title>
  <dc:creator>Chris Ouellette</dc:creator>
  <cp:lastModifiedBy>Chris Ouellette</cp:lastModifiedBy>
  <cp:revision>2</cp:revision>
  <dcterms:created xsi:type="dcterms:W3CDTF">2017-12-12T12:08:29Z</dcterms:created>
  <dcterms:modified xsi:type="dcterms:W3CDTF">2017-12-12T12:18:06Z</dcterms:modified>
</cp:coreProperties>
</file>